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70" r:id="rId4"/>
    <p:sldId id="269" r:id="rId5"/>
    <p:sldId id="257" r:id="rId6"/>
    <p:sldId id="258" r:id="rId7"/>
    <p:sldId id="263" r:id="rId8"/>
    <p:sldId id="282" r:id="rId9"/>
    <p:sldId id="283" r:id="rId10"/>
    <p:sldId id="260" r:id="rId11"/>
    <p:sldId id="259" r:id="rId12"/>
    <p:sldId id="272" r:id="rId13"/>
    <p:sldId id="273" r:id="rId14"/>
    <p:sldId id="261" r:id="rId15"/>
    <p:sldId id="276" r:id="rId16"/>
    <p:sldId id="277" r:id="rId17"/>
    <p:sldId id="278" r:id="rId18"/>
    <p:sldId id="279" r:id="rId19"/>
    <p:sldId id="280" r:id="rId20"/>
    <p:sldId id="264" r:id="rId21"/>
    <p:sldId id="265" r:id="rId22"/>
    <p:sldId id="26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7" autoAdjust="0"/>
  </p:normalViewPr>
  <p:slideViewPr>
    <p:cSldViewPr>
      <p:cViewPr varScale="1">
        <p:scale>
          <a:sx n="64" d="100"/>
          <a:sy n="64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о художниках - иллюстраторах 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0.39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B809D9-04D7-496B-AF05-638C66AF60B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9D58BC-924A-450C-9661-D57B6B45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г. Иркутска детский сад № 115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Информационно – познавательный  проект 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подготовила  воспитатель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Серых   Ольга Николаевна  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 народные сказки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Р.Н.С. «Курочка – ряба»</a:t>
            </a:r>
            <a:endParaRPr lang="ru-RU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«Зимовье зверей»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4784"/>
            <a:ext cx="8572500" cy="51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72408" cy="44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g-fotki.yandex.ru/get/6811/136596361.55/0_c8151_bbcca07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47331" cy="44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Обложки </a:t>
            </a:r>
            <a:endParaRPr lang="ru-RU" sz="40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774179" cy="3447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С.Я.Маршак «Сказка о глупом мышонке»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.irk.ru/media/img/site/gallery/2043/a40565ce-afc7-435b-84a6-b68cf7eae7f1_jpg_800x600_x-Tru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620000" cy="50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П</a:t>
            </a:r>
            <a:r>
              <a:rPr lang="ru-RU" sz="4000" dirty="0" smtClean="0"/>
              <a:t>ерсональная выставка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150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irk.ru/media/img/site/gallery/2043/d5f47c51-9fa0-4033-84e0-3158d2eae953_jpg_800x600_x-Tru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20000" cy="4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Персональная выставка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287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lrN4iOWPV_U/TRcjpyh5dfI/AAAAAAAAAN8/AGDjRmo_EBs/s1600/DSC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00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картины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1253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ngarsk.yaidu.ru/na/etot-udivitelnyj-mir/upload/cover_s1.jpg?1451117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картины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38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графика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945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«ДЕТСКАЯ </a:t>
            </a:r>
            <a:r>
              <a:rPr lang="ru-RU" dirty="0"/>
              <a:t>КНИЖНАЯ ГРАФИКА» РАИСЫ </a:t>
            </a:r>
            <a:r>
              <a:rPr lang="ru-RU" dirty="0" smtClean="0"/>
              <a:t>БАРДИНОЙ-ШПИРКО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повышение компетентности педагогов  в </a:t>
            </a:r>
            <a:r>
              <a:rPr lang="ru-RU" dirty="0" smtClean="0"/>
              <a:t>реализации </a:t>
            </a:r>
            <a:r>
              <a:rPr lang="ru-RU" dirty="0" smtClean="0"/>
              <a:t>образовательной области «Речевое развитие»  - аспект «Чтение художественной литературы»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94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 начала 1970-х годов Раиса </a:t>
            </a:r>
            <a:r>
              <a:rPr lang="ru-RU" dirty="0" smtClean="0"/>
              <a:t>Бардина - </a:t>
            </a:r>
            <a:r>
              <a:rPr lang="ru-RU" dirty="0" err="1" smtClean="0"/>
              <a:t>Шпирко</a:t>
            </a:r>
            <a:r>
              <a:rPr lang="ru-RU" dirty="0" smtClean="0"/>
              <a:t> </a:t>
            </a:r>
            <a:r>
              <a:rPr lang="ru-RU" dirty="0" smtClean="0"/>
              <a:t>работает в станковой графике, создавая натюрморты, сказочные образы, циклы пейзажей природы Байкала и Иркутска. </a:t>
            </a:r>
          </a:p>
          <a:p>
            <a:r>
              <a:rPr lang="ru-RU" dirty="0" smtClean="0"/>
              <a:t>В поздних произведениях появляется подтекст, условность художественного языка, обогащенного символической многозначностью, глубокой философией и ассоциативностью.</a:t>
            </a:r>
          </a:p>
          <a:p>
            <a:r>
              <a:rPr lang="ru-RU" dirty="0" smtClean="0"/>
              <a:t> Детская книжная графика в творчестве художника не отошла на второй план: в этом ее поддерживает сотрудничество с известным всем маленьким читателям журналом «Сибирячок».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«Семейный портрет.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Иркутском связанные судьбы»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8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Р.Н. Бардина является лауреатом премии губернатора Иркутской области в области культуры и искусства за серию графических листов «90-е годы» (2000), </a:t>
            </a:r>
            <a:endParaRPr lang="ru-RU" dirty="0" smtClean="0"/>
          </a:p>
          <a:p>
            <a:r>
              <a:rPr lang="ru-RU" dirty="0" smtClean="0"/>
              <a:t>Она  награждена: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Почетным </a:t>
            </a:r>
            <a:r>
              <a:rPr lang="ru-RU" dirty="0"/>
              <a:t>Знаком Министерства культуры России «За достижения в культуре» (1998</a:t>
            </a:r>
            <a:r>
              <a:rPr lang="ru-RU" dirty="0" smtClean="0"/>
              <a:t>),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дипломом «Интеллигент провинции» фонда имени Марка Сергеева (2004),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Золотой </a:t>
            </a:r>
            <a:r>
              <a:rPr lang="ru-RU" dirty="0"/>
              <a:t>медалью Союза художников России «Духовность. Традиции. Мастерство» (2010</a:t>
            </a:r>
            <a:r>
              <a:rPr lang="ru-RU" dirty="0" smtClean="0"/>
              <a:t>).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Работы художника находятся в собраниях музеев и в частных коллекциях в России и за рубежом.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85 </a:t>
            </a:r>
            <a:r>
              <a:rPr lang="ru-RU" sz="4000" dirty="0" err="1" smtClean="0"/>
              <a:t>летию</a:t>
            </a:r>
            <a:r>
              <a:rPr lang="ru-RU" sz="4000" dirty="0" smtClean="0"/>
              <a:t> художницы.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063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Различает жанры литературных произведений</a:t>
            </a:r>
          </a:p>
          <a:p>
            <a:r>
              <a:rPr lang="ru-RU" dirty="0" smtClean="0"/>
              <a:t>По иллюстрации узнает знакомые сказки , рассказы, стихи, скороговорки, </a:t>
            </a:r>
            <a:r>
              <a:rPr lang="ru-RU" dirty="0" err="1" smtClean="0"/>
              <a:t>тд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Называет 2-3 иллюстраторов книг</a:t>
            </a:r>
          </a:p>
          <a:p>
            <a:r>
              <a:rPr lang="ru-RU" dirty="0" smtClean="0"/>
              <a:t>Пересказывает отрывки произведений по серии иллюстраций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Целевые ориентиры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Мониторинг -  «Овладевший необходимыми умениями и навыками о </a:t>
            </a:r>
            <a:r>
              <a:rPr lang="ru-RU" sz="4000" dirty="0" smtClean="0">
                <a:solidFill>
                  <a:srgbClr val="FF0000"/>
                </a:solidFill>
              </a:rPr>
              <a:t>художниках -</a:t>
            </a:r>
            <a:r>
              <a:rPr lang="ru-RU" sz="4000" dirty="0" smtClean="0"/>
              <a:t>--</a:t>
            </a:r>
            <a:r>
              <a:rPr lang="ru-RU" sz="4000" dirty="0" smtClean="0">
                <a:solidFill>
                  <a:srgbClr val="FF0000"/>
                </a:solidFill>
              </a:rPr>
              <a:t>иллюстраторах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144016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Р.2. П. 2.6 ФГОС ДО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148388" cy="220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Образовательная область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«Речевое развитие».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b="1" i="1" dirty="0" smtClean="0"/>
              <a:t>Аспект:  - «Знакомство с писателями и художниками   детской художественной литературой   Прибайкалья»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Младшая группа – формировать у детей интерес к книгам. Регулярно рассматривать и с детьми иллюстрации;</a:t>
            </a:r>
          </a:p>
          <a:p>
            <a:r>
              <a:rPr lang="ru-RU" dirty="0" smtClean="0"/>
              <a:t>Средняя группа – предлагать  вниманию детей иллюстрированные издания знакомых произведений. Объяснять, как важны в книге рисунки;, показать , как много интересного можно узнать, внимательно рассматривая  книжные иллюстрации;</a:t>
            </a:r>
          </a:p>
          <a:p>
            <a:r>
              <a:rPr lang="ru-RU" dirty="0" smtClean="0"/>
              <a:t>Старшая группа  – обращать внимание детей на оформление книги, на иллюстрации. Сравнивать иллюстрации разных художников к одному и тому же произведению</a:t>
            </a:r>
          </a:p>
          <a:p>
            <a:r>
              <a:rPr lang="ru-RU" dirty="0" smtClean="0"/>
              <a:t>Подготовительная группа – продолжать знакомить детей с иллюстрациями известных художников.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требований ФГОС ДО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Arial"/>
              </a:rPr>
              <a:t>Раиса Николаевна Бардина  иркутский 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Arial"/>
              </a:rPr>
              <a:t>художник иллюстратор детских книг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iodb.ru/uploads/2015/12/P1130376___-68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 1949 по 1954 училась в Иркутском областном художественном училище на педагогическом отделении у А. П. Крылова, С. И. Виноградова, А. П. </a:t>
            </a:r>
            <a:r>
              <a:rPr lang="ru-RU" dirty="0" err="1" smtClean="0"/>
              <a:t>Жибинова</a:t>
            </a:r>
            <a:r>
              <a:rPr lang="ru-RU" dirty="0" smtClean="0"/>
              <a:t>, К. А. </a:t>
            </a:r>
            <a:r>
              <a:rPr lang="ru-RU" dirty="0" err="1" smtClean="0"/>
              <a:t>Грюнберга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 1955 сотрудничает с Восточно-Сибирским книжным издательством. </a:t>
            </a:r>
          </a:p>
          <a:p>
            <a:r>
              <a:rPr lang="ru-RU" dirty="0" smtClean="0"/>
              <a:t>С 1957 по 1960 преподаватель Иркутского областного художественного училища. </a:t>
            </a:r>
          </a:p>
          <a:p>
            <a:r>
              <a:rPr lang="ru-RU" dirty="0" smtClean="0"/>
              <a:t>В 2000 стала лауреатом Губернаторской премии в области культуры по Иркутской области. </a:t>
            </a:r>
          </a:p>
          <a:p>
            <a:r>
              <a:rPr lang="ru-RU" dirty="0" smtClean="0"/>
              <a:t>Член Союза художников России с 1974.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Краткая  биография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Любимый жанр – сказки,</a:t>
            </a:r>
          </a:p>
          <a:p>
            <a:r>
              <a:rPr lang="ru-RU" dirty="0" smtClean="0"/>
              <a:t>Любимая тема -  произведения о сибирских животных. </a:t>
            </a:r>
          </a:p>
          <a:p>
            <a:r>
              <a:rPr lang="ru-RU" dirty="0" smtClean="0"/>
              <a:t>Последняя работа в журнале «Сибирячок» представлена авторским материалом «Приключения ёжика Яшки»</a:t>
            </a:r>
          </a:p>
          <a:p>
            <a:r>
              <a:rPr lang="ru-RU" dirty="0" smtClean="0"/>
              <a:t>Автор оформления книги  иркутских писателей   Т.Г. и С.В. </a:t>
            </a:r>
            <a:r>
              <a:rPr lang="ru-RU" dirty="0" err="1" smtClean="0"/>
              <a:t>Конушкиных</a:t>
            </a:r>
            <a:r>
              <a:rPr lang="ru-RU" dirty="0" smtClean="0"/>
              <a:t> «Сибирские рябчики».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Журнал «Сибирячок»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653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tatic.irk.ru/media/img/site/gallery/935/81671709-09be-4dd0-80d1-7328405a08cf_1_jpg_800x600_x-False_q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40760" cy="420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Журнал Сибирячок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3380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03649" y="2780928"/>
            <a:ext cx="6120680" cy="345069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Журнал Сибирячок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1624"/>
            <a:ext cx="6768752" cy="488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87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527</TotalTime>
  <Words>535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МБДОУ г. Иркутска детский сад № 115</vt:lpstr>
      <vt:lpstr>«ДЕТСКАЯ КНИЖНАЯ ГРАФИКА» РАИСЫ БАРДИНОЙ-ШПИРКО</vt:lpstr>
      <vt:lpstr>Р.2. П. 2.6 ФГОС ДО</vt:lpstr>
      <vt:lpstr>Реализация требований ФГОС ДО </vt:lpstr>
      <vt:lpstr>Раиса Николаевна Бардина  иркутский  художник иллюстратор детских книг</vt:lpstr>
      <vt:lpstr>Краткая  биография </vt:lpstr>
      <vt:lpstr>Журнал «Сибирячок»</vt:lpstr>
      <vt:lpstr>Журнал Сибирячок</vt:lpstr>
      <vt:lpstr>Журнал Сибирячок</vt:lpstr>
      <vt:lpstr>Русские народные сказки</vt:lpstr>
      <vt:lpstr>Р.Н.С. «Курочка – ряба»</vt:lpstr>
      <vt:lpstr>«Зимовье зверей»</vt:lpstr>
      <vt:lpstr>Обложки </vt:lpstr>
      <vt:lpstr>С.Я.Маршак «Сказка о глупом мышонке»</vt:lpstr>
      <vt:lpstr>               Персональная выставка                </vt:lpstr>
      <vt:lpstr>Персональная выставка </vt:lpstr>
      <vt:lpstr>картины</vt:lpstr>
      <vt:lpstr>картины</vt:lpstr>
      <vt:lpstr>графика</vt:lpstr>
      <vt:lpstr>Проект «Семейный портрет.  С Иркутском связанные судьбы» </vt:lpstr>
      <vt:lpstr>85 летию художницы.</vt:lpstr>
      <vt:lpstr>Целевые ориентиры </vt:lpstr>
      <vt:lpstr>Мониторинг -  «Овладевший необходимыми умениями и навыками о художниках ---иллюстраторах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43</cp:revision>
  <dcterms:created xsi:type="dcterms:W3CDTF">2016-01-24T15:01:45Z</dcterms:created>
  <dcterms:modified xsi:type="dcterms:W3CDTF">2016-02-04T16:21:44Z</dcterms:modified>
</cp:coreProperties>
</file>